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Proxima Nova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regular.fntdata"/><Relationship Id="rId11" Type="http://schemas.openxmlformats.org/officeDocument/2006/relationships/slide" Target="slides/slide6.xml"/><Relationship Id="rId22" Type="http://schemas.openxmlformats.org/officeDocument/2006/relationships/font" Target="fonts/ProximaNova-italic.fntdata"/><Relationship Id="rId10" Type="http://schemas.openxmlformats.org/officeDocument/2006/relationships/slide" Target="slides/slide5.xml"/><Relationship Id="rId21" Type="http://schemas.openxmlformats.org/officeDocument/2006/relationships/font" Target="fonts/ProximaNova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ProximaNov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c627c1d56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c627c1d56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c627c1d56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c627c1d56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c627c1d56_1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c627c1d56_1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7c627c1d56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7c627c1d56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c627c1d56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c627c1d56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c627c1d5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c627c1d5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c627c1d5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c627c1d5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c627c1d56_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c627c1d56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c627c1d56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c627c1d56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c627c1d56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c627c1d56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c627c1d56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c627c1d56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c627c1d56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c627c1d56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c627c1d56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c627c1d56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Smart Mirror 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MyrR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 for Smart Mirror Power 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311700" y="1746775"/>
            <a:ext cx="8520600" cy="171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120v AC to 5v DC for Raspberry Pi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Potential 120v AC to 12v DC for LEDs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Battery Backup for 5V </a:t>
            </a:r>
            <a:r>
              <a:rPr lang="en"/>
              <a:t>Raspberry</a:t>
            </a:r>
            <a:r>
              <a:rPr lang="en"/>
              <a:t> Pi, 12V LEDS/Speaker Amplifier circuit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wiring within the shadow box of mirror enclosure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Cost Analysis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2090025"/>
            <a:ext cx="2808000" cy="21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Hardware totaling $330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4800" lvl="0" marL="457200" rtl="0" algn="l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At 20 units per year, $2000 per unit, a profit of $2,600 would be made after all necessary costs. </a:t>
            </a:r>
            <a:endParaRPr/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5296" y="555602"/>
            <a:ext cx="4352579" cy="423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Assessment and Concerns  </a:t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Hardware is relatively straightforward with concern on the battery backup aspect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Software concerns lie on creating OS/application and debugging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Voice Recognition is a strong concern currently (lack of team help)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Final assembly and testing are both very high concerns because of potential </a:t>
            </a:r>
            <a:r>
              <a:rPr lang="en"/>
              <a:t>unforeseen</a:t>
            </a:r>
            <a:r>
              <a:rPr lang="en"/>
              <a:t> setbacks</a:t>
            </a:r>
            <a:endParaRPr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1025" y="329250"/>
            <a:ext cx="4314374" cy="456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Schedule </a:t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2" name="Google Shape;14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6838" y="1152475"/>
            <a:ext cx="4150324" cy="378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Status </a:t>
            </a:r>
            <a:endParaRPr/>
          </a:p>
        </p:txBody>
      </p:sp>
      <p:sp>
        <p:nvSpPr>
          <p:cNvPr id="148" name="Google Shape;14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Currently, the Oral Presentation today is the last step before ordering parts and beginning the software programming.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building of the enclosure and wiring will be done </a:t>
            </a:r>
            <a:r>
              <a:rPr lang="en">
                <a:solidFill>
                  <a:srgbClr val="000000"/>
                </a:solidFill>
              </a:rPr>
              <a:t>simultaneously</a:t>
            </a:r>
            <a:r>
              <a:rPr lang="en">
                <a:solidFill>
                  <a:srgbClr val="000000"/>
                </a:solidFill>
              </a:rPr>
              <a:t> with the software. We plan on everything coming together for the final </a:t>
            </a:r>
            <a:r>
              <a:rPr lang="en">
                <a:solidFill>
                  <a:srgbClr val="000000"/>
                </a:solidFill>
              </a:rPr>
              <a:t>assembly</a:t>
            </a:r>
            <a:r>
              <a:rPr lang="en">
                <a:solidFill>
                  <a:srgbClr val="000000"/>
                </a:solidFill>
              </a:rPr>
              <a:t>, </a:t>
            </a:r>
            <a:r>
              <a:rPr lang="en">
                <a:solidFill>
                  <a:srgbClr val="000000"/>
                </a:solidFill>
              </a:rPr>
              <a:t>debugging</a:t>
            </a:r>
            <a:r>
              <a:rPr lang="en">
                <a:solidFill>
                  <a:srgbClr val="000000"/>
                </a:solidFill>
              </a:rPr>
              <a:t> and testing.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 The main concern for progress moving forward is the unexpected lack of “manpower” going onward. We are in close contact with Dr. Frazier about that.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Choose a Smart Mirror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838750"/>
            <a:ext cx="8520600" cy="21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Convenient</a:t>
            </a:r>
            <a:r>
              <a:rPr lang="en">
                <a:solidFill>
                  <a:srgbClr val="000000"/>
                </a:solidFill>
              </a:rPr>
              <a:t> day-to-day use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Day planner/calendar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Weather forecast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Voice Recognition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Music Player with speaker system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Easy smart phone connection via Bluetooth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Development</a:t>
            </a:r>
            <a:r>
              <a:rPr lang="en">
                <a:solidFill>
                  <a:srgbClr val="000000"/>
                </a:solidFill>
              </a:rPr>
              <a:t> cost is approx. $400.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Smart Mirror’s Components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6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Smart Mirror consists of:</a:t>
            </a:r>
            <a:endParaRPr>
              <a:solidFill>
                <a:srgbClr val="000000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Raspberry Pi 3 B+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phone application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 LCD screen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dielectric glass material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LED lights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speakers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USB sound card and microphone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wooden casing for the mirror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Qualitative Goals for Smart Mirror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</a:t>
            </a:r>
            <a:r>
              <a:rPr lang="en">
                <a:solidFill>
                  <a:srgbClr val="000000"/>
                </a:solidFill>
              </a:rPr>
              <a:t>nough memory to hold all apps (10GB storage)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Access speed and scheduling of applications (&lt;1s)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Speakers have a </a:t>
            </a:r>
            <a:r>
              <a:rPr lang="en">
                <a:solidFill>
                  <a:schemeClr val="dk1"/>
                </a:solidFill>
              </a:rPr>
              <a:t>sensitivity of 80 decibels/2.83 volts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Dielectric glass is at most 30% transparent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Voice input has at least 90% accuracy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User’s phone is able to connect to the mirror in range of 50 ft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Design Approach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Enable Windows IoT, Linux, or Windows OS for Raspberry Pi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Import Google Music, Google Calendar, clock widget, and Memos for Raspberry Pi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Setup local server to store voice commands (SQL server)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Enable Google Assistant or Voice </a:t>
            </a:r>
            <a:r>
              <a:rPr lang="en">
                <a:solidFill>
                  <a:srgbClr val="000000"/>
                </a:solidFill>
              </a:rPr>
              <a:t>Dictation</a:t>
            </a:r>
            <a:r>
              <a:rPr lang="en">
                <a:solidFill>
                  <a:srgbClr val="000000"/>
                </a:solidFill>
              </a:rPr>
              <a:t> software to process voice input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Use Angular or PHP to create phone application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Hardware Elements 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Raspberry Pi 3B+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3647" y="1281747"/>
            <a:ext cx="5100675" cy="335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Mirror Enclosure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LCD Screen</a:t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2975" y="1724472"/>
            <a:ext cx="5038050" cy="88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2975" y="3263675"/>
            <a:ext cx="5135201" cy="85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Speaker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Speaker Amplifier</a:t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1125" y="1380448"/>
            <a:ext cx="5401750" cy="13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1125" y="3332425"/>
            <a:ext cx="5401750" cy="13544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Dielectric Mirror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LEDs</a:t>
            </a:r>
            <a:endParaRPr/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8250" y="1795075"/>
            <a:ext cx="5367501" cy="95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41225" y="3238798"/>
            <a:ext cx="5367500" cy="13300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